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3"/>
  </p:notesMasterIdLst>
  <p:handoutMasterIdLst>
    <p:handoutMasterId r:id="rId49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433" r:id="rId480"/>
    <p:sldId id="434" r:id="rId481"/>
    <p:sldId id="566" r:id="rId482"/>
    <p:sldId id="496" r:id="rId483"/>
    <p:sldId id="567" r:id="rId484"/>
    <p:sldId id="569" r:id="rId485"/>
    <p:sldId id="570" r:id="rId486"/>
    <p:sldId id="568" r:id="rId487"/>
    <p:sldId id="322" r:id="rId488"/>
    <p:sldId id="323" r:id="rId489"/>
    <p:sldId id="656" r:id="rId490"/>
    <p:sldId id="324" r:id="rId491"/>
    <p:sldId id="498" r:id="rId49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09" d="100"/>
          <a:sy n="109" d="100"/>
        </p:scale>
        <p:origin x="126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23/10/2017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23/10/2017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23/10/2017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23/10/2017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23/10/2017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23/10/2017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23/10/2017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9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68936</TotalTime>
  <Words>23891</Words>
  <Application>Microsoft Office PowerPoint</Application>
  <PresentationFormat>On-screen Show (4:3)</PresentationFormat>
  <Paragraphs>6006</Paragraphs>
  <Slides>491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491</vt:i4>
      </vt:variant>
    </vt:vector>
  </HeadingPairs>
  <TitlesOfParts>
    <vt:vector size="50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982</cp:revision>
  <cp:lastPrinted>2013-05-30T07:55:36Z</cp:lastPrinted>
  <dcterms:created xsi:type="dcterms:W3CDTF">2013-02-08T06:04:20Z</dcterms:created>
  <dcterms:modified xsi:type="dcterms:W3CDTF">2017-10-23T11:21:59Z</dcterms:modified>
</cp:coreProperties>
</file>